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wmf" ContentType="image/x-wmf"/>
  <Override PartName="/ppt/media/image3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media/media11.mp4" ContentType="video/mp4"/>
  <Override PartName="/ppt/embeddings/oleObject1.bin" ContentType="application/vnd.openxmlformats-officedocument.oleObject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0F6FEC-16BA-4B32-AE26-1CAB7655BD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91273D-9652-4674-9F98-FD4F96DF30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718DF5-573A-42AD-8904-EF6E6A4DA6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60713FE-E935-44A4-A2C2-08D650F508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BC9A30-B2C8-4E2B-B924-EC7F9B41A7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2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2D528D-B5E6-4B42-A19E-12F2731B96EB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84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85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53721C9-DEFF-4855-BCAF-C54FD1C2EEA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93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94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7987633-94F8-4827-8EB9-1FB7A4165C6A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3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14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D671BF9-2366-4712-9523-A04CC074BA5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3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24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89BFF67-15F8-44CA-9DD7-3E135A85756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33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4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sldNum" idx="12"/>
          </p:nvPr>
        </p:nvSpPr>
        <p:spPr>
          <a:xfrm>
            <a:off x="9294480" y="63723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ru-RU" sz="1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4E1CEA1-2D4F-44FB-AB88-503E8CF292C2}" type="slidenum">
              <a:rPr b="1" lang="ru-RU" sz="1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43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4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FB90A1-5048-46EC-B9CC-74B75941C3B0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1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52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EF65F6-C307-4E62-8507-6F15B3E26F6E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60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61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F28912-6CF2-407A-98A3-37900FF128A3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71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72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090036-C05B-4A70-83F3-DA0331A8A60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78" name="Объект 7"/>
          <p:cNvGraphicFramePr/>
          <p:nvPr/>
        </p:nvGraphicFramePr>
        <p:xfrm>
          <a:off x="444600" y="201600"/>
          <a:ext cx="1388880" cy="111708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79" name="Объект 7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44600" y="201600"/>
                    <a:ext cx="1388880" cy="1117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0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19B2FF4-8873-4742-8207-16A49C1B6A97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"/>
          <p:cNvSpPr/>
          <p:nvPr/>
        </p:nvSpPr>
        <p:spPr>
          <a:xfrm>
            <a:off x="159120" y="1547280"/>
            <a:ext cx="119106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40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Интерактивный визуализатор матричных операций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sldNum" idx="34"/>
          </p:nvPr>
        </p:nvSpPr>
        <p:spPr>
          <a:xfrm>
            <a:off x="0" y="6450840"/>
            <a:ext cx="889200" cy="2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E9E304-7CC9-4D08-96A5-45BB49C1247E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TextBox 3"/>
          <p:cNvSpPr/>
          <p:nvPr/>
        </p:nvSpPr>
        <p:spPr>
          <a:xfrm>
            <a:off x="9360000" y="5400000"/>
            <a:ext cx="2502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Анаргазы уулу Асан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АСУб-25-1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4"/>
          <p:cNvSpPr/>
          <p:nvPr/>
        </p:nvSpPr>
        <p:spPr>
          <a:xfrm>
            <a:off x="4812120" y="6050520"/>
            <a:ext cx="26042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Иркутск 2025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Рисунок 6" descr=""/>
          <p:cNvPicPr/>
          <p:nvPr/>
        </p:nvPicPr>
        <p:blipFill>
          <a:blip r:embed="rId1"/>
          <a:stretch/>
        </p:blipFill>
        <p:spPr>
          <a:xfrm>
            <a:off x="9421200" y="3208320"/>
            <a:ext cx="1862280" cy="1862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"/>
          <p:cNvSpPr txBox="1"/>
          <p:nvPr/>
        </p:nvSpPr>
        <p:spPr>
          <a:xfrm>
            <a:off x="6840000" y="5053320"/>
            <a:ext cx="5136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https://github.com/AsaA1220/matrix-calculator.git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9"/>
          <p:cNvSpPr/>
          <p:nvPr/>
        </p:nvSpPr>
        <p:spPr>
          <a:xfrm>
            <a:off x="0" y="832320"/>
            <a:ext cx="112082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Результат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" name="Рисунок 1" descr=""/>
          <p:cNvPicPr/>
          <p:nvPr/>
        </p:nvPicPr>
        <p:blipFill>
          <a:blip r:embed="rId1"/>
          <a:stretch/>
        </p:blipFill>
        <p:spPr>
          <a:xfrm>
            <a:off x="1771560" y="1641600"/>
            <a:ext cx="8375040" cy="419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DAF25F-C1D5-4E38-BF22-88B93922963A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36"/>
          </p:nvPr>
        </p:nvSpPr>
        <p:spPr>
          <a:xfrm>
            <a:off x="9605160" y="6884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ru-RU" sz="1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BC6CC75-A537-4260-B00A-4B27BE609A8F}" type="slidenum">
              <a:rPr b="1" lang="ru-RU" sz="1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ru-RU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TextBox 8"/>
          <p:cNvSpPr/>
          <p:nvPr/>
        </p:nvSpPr>
        <p:spPr>
          <a:xfrm>
            <a:off x="929880" y="1833120"/>
            <a:ext cx="103996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 ходе проекта я изучил: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Git/GitHub: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коммиты, управление проектом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Java Script: работа с массивами (push), объекты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,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выбор pivot-элементов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,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обработка клика по кнопкам, динамическая генерация таблиц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,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обработчики событий (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onclick)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Box 9"/>
          <p:cNvSpPr/>
          <p:nvPr/>
        </p:nvSpPr>
        <p:spPr>
          <a:xfrm>
            <a:off x="2827800" y="953640"/>
            <a:ext cx="6603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Выводы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8"/>
          <p:cNvSpPr/>
          <p:nvPr/>
        </p:nvSpPr>
        <p:spPr>
          <a:xfrm>
            <a:off x="1117440" y="1551960"/>
            <a:ext cx="103996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- Студенты считают матрицы вручную - это занимает 20-40 минут на одну задачу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- Ошибки при ручном расчёте: 30-40% случаев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- Платные сервисы (Wolfram Alpha) стоят денег ($10/месяц)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- Бесплатные калькуляторы просто выдают ответ, но не показывают решение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9"/>
          <p:cNvSpPr/>
          <p:nvPr/>
        </p:nvSpPr>
        <p:spPr>
          <a:xfrm>
            <a:off x="4899960" y="905400"/>
            <a:ext cx="2835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Актуальность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Прямоугольник 1"/>
          <p:cNvSpPr/>
          <p:nvPr/>
        </p:nvSpPr>
        <p:spPr>
          <a:xfrm>
            <a:off x="1117440" y="3167640"/>
            <a:ext cx="1039968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Решение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Бесплатный инструмент, который показывает каждый шаг вычислений с текстовыми объяснениями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37E1A2E-1408-4A1E-B3DF-E8E82DCD6CE7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8"/>
          <p:cNvSpPr/>
          <p:nvPr/>
        </p:nvSpPr>
        <p:spPr>
          <a:xfrm>
            <a:off x="5791320" y="1496880"/>
            <a:ext cx="588600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Веб-калькулятор матриц с пошаговой визуализацией всех операций (Сложение (A+B), Вычитание (A-B), Умножение (A×B)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, A⁻¹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СЛАУ Гаусс, все типы решений)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9"/>
          <p:cNvSpPr/>
          <p:nvPr/>
        </p:nvSpPr>
        <p:spPr>
          <a:xfrm>
            <a:off x="3503160" y="850680"/>
            <a:ext cx="57909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Предлагаемое решение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Рисунок 5" descr=""/>
          <p:cNvPicPr/>
          <p:nvPr/>
        </p:nvPicPr>
        <p:blipFill>
          <a:blip r:embed="rId1"/>
          <a:stretch/>
        </p:blipFill>
        <p:spPr>
          <a:xfrm>
            <a:off x="1119600" y="1496880"/>
            <a:ext cx="4370400" cy="487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308829-FDB5-4EA4-BA0A-B8AE87F5502C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049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Принцип работы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838080" y="14781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Пользователь вводит размер (например 3×3)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Нажимает "Создать" -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&gt;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таблица с ячейками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Заполняет числа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Выбирает операцию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80000" indent="-180000" algn="just" defTabSz="914400">
              <a:lnSpc>
                <a:spcPct val="100000"/>
              </a:lnSpc>
              <a:buClr>
                <a:srgbClr val="000000"/>
              </a:buClr>
              <a:buFont typeface="Calibri"/>
              <a:buChar char="‒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Видит результат пошагово (можно переходить назад-вперед)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1200" strike="noStrike" u="none">
              <a:solidFill>
                <a:schemeClr val="dk1">
                  <a:tint val="75000"/>
                </a:schemeClr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441786-85DD-4241-8BD3-65EDB594C3B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8"/>
          <p:cNvSpPr/>
          <p:nvPr/>
        </p:nvSpPr>
        <p:spPr>
          <a:xfrm>
            <a:off x="1117440" y="1801080"/>
            <a:ext cx="4435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HTML5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-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Кнопки, поля ввода, контейнеры для вывода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CSS3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-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оформление и анимации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Java Script ES6+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-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вся логика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вычислений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9"/>
          <p:cNvSpPr/>
          <p:nvPr/>
        </p:nvSpPr>
        <p:spPr>
          <a:xfrm>
            <a:off x="2677320" y="887400"/>
            <a:ext cx="7280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Используемы стек технологий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Прямоугольник 1"/>
          <p:cNvSpPr/>
          <p:nvPr/>
        </p:nvSpPr>
        <p:spPr>
          <a:xfrm>
            <a:off x="5553360" y="1801080"/>
            <a:ext cx="60955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Инструменты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VS Code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- разработка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Git/GitHub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- управление версиями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4B40F1-E863-4435-9509-24FD7844253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473560" y="241920"/>
            <a:ext cx="6951960" cy="99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Реализация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0" name="Объект 7" descr=""/>
          <p:cNvPicPr/>
          <p:nvPr/>
        </p:nvPicPr>
        <p:blipFill>
          <a:blip r:embed="rId1"/>
          <a:stretch/>
        </p:blipFill>
        <p:spPr>
          <a:xfrm>
            <a:off x="453600" y="1809000"/>
            <a:ext cx="5495400" cy="192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Прямоугольник 8"/>
          <p:cNvSpPr/>
          <p:nvPr/>
        </p:nvSpPr>
        <p:spPr>
          <a:xfrm>
            <a:off x="453600" y="3620520"/>
            <a:ext cx="549540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кнопки, поля ввода, место для вывода результата.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9"/>
          <p:cNvSpPr/>
          <p:nvPr/>
        </p:nvSpPr>
        <p:spPr>
          <a:xfrm>
            <a:off x="453600" y="1444680"/>
            <a:ext cx="54954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Интерфейс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Рисунок 3" descr=""/>
          <p:cNvPicPr/>
          <p:nvPr/>
        </p:nvPicPr>
        <p:blipFill>
          <a:blip r:embed="rId2"/>
          <a:srcRect l="0" t="0" r="17614" b="0"/>
          <a:stretch/>
        </p:blipFill>
        <p:spPr>
          <a:xfrm>
            <a:off x="6120000" y="1440000"/>
            <a:ext cx="3960000" cy="254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6120000" y="3985200"/>
            <a:ext cx="34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Выбор pivot элемента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5A0B601-8159-41F4-9549-7CBE4F38A37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9"/>
          <p:cNvSpPr/>
          <p:nvPr/>
        </p:nvSpPr>
        <p:spPr>
          <a:xfrm>
            <a:off x="1742040" y="766440"/>
            <a:ext cx="8923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Реализация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Рисунок 2" descr=""/>
          <p:cNvPicPr/>
          <p:nvPr/>
        </p:nvPicPr>
        <p:blipFill>
          <a:blip r:embed="rId1"/>
          <a:stretch/>
        </p:blipFill>
        <p:spPr>
          <a:xfrm>
            <a:off x="6533640" y="2001600"/>
            <a:ext cx="477540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829080" y="2503440"/>
            <a:ext cx="3850920" cy="235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900000" y="1980000"/>
            <a:ext cx="34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Зануление строк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A6CBF79-7610-4CE1-9660-B28566C229B3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9"/>
          <p:cNvSpPr/>
          <p:nvPr/>
        </p:nvSpPr>
        <p:spPr>
          <a:xfrm>
            <a:off x="2573280" y="873360"/>
            <a:ext cx="64911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Реализация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Прямоугольник 1"/>
          <p:cNvSpPr/>
          <p:nvPr/>
        </p:nvSpPr>
        <p:spPr>
          <a:xfrm>
            <a:off x="840240" y="1775880"/>
            <a:ext cx="1710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Определитель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Рисунок 2" descr=""/>
          <p:cNvPicPr/>
          <p:nvPr/>
        </p:nvPicPr>
        <p:blipFill>
          <a:blip r:embed="rId1"/>
          <a:stretch/>
        </p:blipFill>
        <p:spPr>
          <a:xfrm>
            <a:off x="844920" y="2176200"/>
            <a:ext cx="3482280" cy="111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Прямоугольник 3"/>
          <p:cNvSpPr/>
          <p:nvPr/>
        </p:nvSpPr>
        <p:spPr>
          <a:xfrm>
            <a:off x="831960" y="3290760"/>
            <a:ext cx="348228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det(A) = произведение диагональных элементов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*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знак (от перестановок)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4980240" y="2160000"/>
            <a:ext cx="5459760" cy="222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Прямоугольник 2"/>
          <p:cNvSpPr/>
          <p:nvPr/>
        </p:nvSpPr>
        <p:spPr>
          <a:xfrm>
            <a:off x="5095440" y="1620000"/>
            <a:ext cx="2644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Пошаговая визуализация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E3CF3FE-0AB6-4F1E-A4BC-D4F7AB082F7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9"/>
          <p:cNvSpPr/>
          <p:nvPr/>
        </p:nvSpPr>
        <p:spPr>
          <a:xfrm>
            <a:off x="4363920" y="237960"/>
            <a:ext cx="39337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Результат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91400" y="884520"/>
            <a:ext cx="5363640" cy="5487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5838728-F459-4690-9827-603A62C45F75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36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36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960</TotalTime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2021-02-08T11:39:32Z</dcterms:created>
  <dc:creator>user</dc:creator>
  <dc:description/>
  <dc:language>en-US</dc:language>
  <cp:lastModifiedBy/>
  <dcterms:modified xsi:type="dcterms:W3CDTF">2025-12-18T15:06:31Z</dcterms:modified>
  <cp:revision>130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11</vt:r8>
  </property>
</Properties>
</file>